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5"/>
  </p:notesMasterIdLst>
  <p:sldIdLst>
    <p:sldId id="256" r:id="rId2"/>
    <p:sldId id="352" r:id="rId3"/>
    <p:sldId id="259" r:id="rId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>
            <p14:sldId id="352"/>
          </p14:sldIdLst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923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tif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EAAD1CD-1F11-8E45-9B04-7AFCE71B9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Components &amp; APIs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CB292C-B581-364E-964F-F7895DB37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Basic Components</a:t>
            </a:r>
          </a:p>
          <a:p>
            <a:r>
              <a:rPr lang="en-VN" dirty="0"/>
              <a:t>User Interface</a:t>
            </a:r>
          </a:p>
          <a:p>
            <a:r>
              <a:rPr lang="en-VN" dirty="0"/>
              <a:t>List Views</a:t>
            </a:r>
          </a:p>
          <a:p>
            <a:r>
              <a:rPr lang="en-VN" dirty="0"/>
              <a:t>iOS Components and APIs</a:t>
            </a:r>
          </a:p>
          <a:p>
            <a:r>
              <a:rPr lang="en-VN" dirty="0"/>
              <a:t>Android Components and APIs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Others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731F1-9B9C-334C-97F4-9E20673CE5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967606-359D-764A-943D-2CF567A5C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596" y="1624012"/>
            <a:ext cx="4678223" cy="441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99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3701</TotalTime>
  <Words>169</Words>
  <Application>Microsoft Macintosh PowerPoint</Application>
  <PresentationFormat>Widescreen</PresentationFormat>
  <Paragraphs>29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Times New Roman</vt:lpstr>
      <vt:lpstr>cc_blue</vt:lpstr>
      <vt:lpstr>React Native Basic</vt:lpstr>
      <vt:lpstr>Components &amp; APIs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37</cp:revision>
  <cp:lastPrinted>2020-04-06T06:57:46Z</cp:lastPrinted>
  <dcterms:created xsi:type="dcterms:W3CDTF">2020-04-06T02:02:09Z</dcterms:created>
  <dcterms:modified xsi:type="dcterms:W3CDTF">2020-04-12T04:27:17Z</dcterms:modified>
</cp:coreProperties>
</file>